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41 requirements statements produced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37 issues in the formal issues list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Week 8 finished application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Dylan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All requirements are placed in our gantt chart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Progression of tasks such as ui design in chronological order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Major deadlines along the way, but finished design by week 8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Dylan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Library inclusion = import statements and ui design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Motivated team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is moving along as planned and hopefully it continues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Distributed questionnaires earlier this week, received valuable feedback from potential users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for user design, a majority said they want some unique features, but functionality is very important as well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Facebook was overwhelmingly popular for planning events with friends compared to other social networks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Current social </a:t>
            </a:r>
            <a:r>
              <a:rPr lang="en" sz="1800"/>
              <a:t>networks</a:t>
            </a:r>
            <a:r>
              <a:rPr lang="en" sz="1800"/>
              <a:t> with event capabilities do not allow for easy transfer of events to calendars and vice versa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Scrolling isnt actually socializing, Promotes real life interactions and socializing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Gavin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Gavin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Between lab terms firebase </a:t>
            </a:r>
            <a:r>
              <a:rPr lang="en" sz="1800"/>
              <a:t>messenger</a:t>
            </a:r>
            <a:r>
              <a:rPr lang="en" sz="1800"/>
              <a:t> was new feature cool to add for users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inkedin.com/in/rocco-ordille-11738a106/" TargetMode="External"/><Relationship Id="rId4" Type="http://schemas.openxmlformats.org/officeDocument/2006/relationships/hyperlink" Target="https://www.cronofy.com/google-calendar-api/" TargetMode="External"/><Relationship Id="rId5" Type="http://schemas.openxmlformats.org/officeDocument/2006/relationships/hyperlink" Target="https://storage.googleapis.com/gweb-uniblog-publish-prod/images/Calendar_on_iOS_week_and_month_view.width-2000.width-750.png" TargetMode="External"/><Relationship Id="rId6" Type="http://schemas.openxmlformats.org/officeDocument/2006/relationships/hyperlink" Target="https://www.pinterest.com/pin/288652657338534338/" TargetMode="External"/><Relationship Id="rId7" Type="http://schemas.openxmlformats.org/officeDocument/2006/relationships/hyperlink" Target="https://lh3.googleusercontent.com/Y9NOQIyL06FESFLOyWvDoCIEUiGCx_2YxTbWKaAQbGSvdlikN4JOQlg3ovLVeiVh872hZzjiCH6jbOnNfzICY-C10PlJ3g=s888" TargetMode="External"/><Relationship Id="rId8" Type="http://schemas.openxmlformats.org/officeDocument/2006/relationships/hyperlink" Target="https://www.google.com/url?sa=i&amp;rct=j&amp;q=&amp;esrc=s&amp;source=images&amp;cd=&amp;cad=rja&amp;uact=8&amp;ved=0ahUKEwjJxKzrksbTAhXKNiYKHTs6DxMQjRwIBw&amp;url=https%3A%2F%2Fwww.cornerstone-group.com%2F2014%2F12%2F02%2Finspiration-coffee-cup%2F&amp;psig=AFQjCNHJ-b5nAtWs2AlAgKlr-h3tx1ElnQ&amp;ust=149343437336709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Hour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Development Proposal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Major Deliverables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66325"/>
            <a:ext cx="5009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Application</a:t>
            </a: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Distribute working app version with features defined in Scope 1</a:t>
            </a:r>
          </a:p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Google Firebase to Social Hour</a:t>
            </a:r>
          </a:p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Testing</a:t>
            </a:r>
          </a:p>
          <a:p>
            <a:pPr indent="-2286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of findings from feedback surveys and Google Analytics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200" y="2315949"/>
            <a:ext cx="3882851" cy="21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849" y="288374"/>
            <a:ext cx="2421875" cy="18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 Plan and Scheduling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25"/>
            <a:ext cx="5603400" cy="357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Division of Goals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Goals Divided into 4 Major Categories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UX Design - Michael, Dylan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Java Development - Michael, Dylan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User Testing - Rocco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Database Implementation - Gavin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Future Planning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Weekly Task List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Formal Task List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Development Phase Test Plan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18651" l="18391" r="17682" t="16632"/>
          <a:stretch/>
        </p:blipFill>
        <p:spPr>
          <a:xfrm>
            <a:off x="6206924" y="1077349"/>
            <a:ext cx="2808077" cy="13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123" y="2924275"/>
            <a:ext cx="2477748" cy="185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Gantt Chart, Part I</a:t>
            </a:r>
          </a:p>
        </p:txBody>
      </p:sp>
      <p:pic>
        <p:nvPicPr>
          <p:cNvPr descr="Social Hour Gantt Chart 4-24.png" id="152" name="Shape 152"/>
          <p:cNvPicPr preferRelativeResize="0"/>
          <p:nvPr/>
        </p:nvPicPr>
        <p:blipFill rotWithShape="1">
          <a:blip r:embed="rId3">
            <a:alphaModFix/>
          </a:blip>
          <a:srcRect b="50391" l="0" r="0" t="3589"/>
          <a:stretch/>
        </p:blipFill>
        <p:spPr>
          <a:xfrm>
            <a:off x="1464600" y="1046075"/>
            <a:ext cx="6483849" cy="38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cial Hour Gantt Chart 4-24.png" id="157" name="Shape 157"/>
          <p:cNvPicPr preferRelativeResize="0"/>
          <p:nvPr/>
        </p:nvPicPr>
        <p:blipFill rotWithShape="1">
          <a:blip r:embed="rId3">
            <a:alphaModFix/>
          </a:blip>
          <a:srcRect b="750" l="0" r="0" t="49199"/>
          <a:stretch/>
        </p:blipFill>
        <p:spPr>
          <a:xfrm>
            <a:off x="1545050" y="1152425"/>
            <a:ext cx="6053900" cy="37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Gantt Chart, Part II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66325"/>
            <a:ext cx="47763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Currently on schedule to meet all planned deliverables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Team is motivated to complete Scope 3 after end of CI 103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Learned numerous lessons from research of user needs and technology implementation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Modified plans for user testing, library inclusion and database provider based on learned lessons from prototype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75" y="3412600"/>
            <a:ext cx="2956349" cy="11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575" y="250394"/>
            <a:ext cx="3850425" cy="25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Picture of Rocco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https://lh3.googleusercontent.com/_gpQ5T1jLbbpyoaDHgYoJV_seHudPYAqfYe7me5MApKMYUuY91E_h6y3Jy_Cxe8OO8E=w300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Google Calendar Photo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https://storage.googleapis.com/gweb-uniblog-publish-prod/images/Calendar_on_iOS_week_and_month_view.width-2000.width-750.png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https://www.pinterest.com/pin/288652657338534338/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https://dcrazed.com/wp-content/uploads/2014/03/calendar-ui-event.jpg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https://storage.googleapis.com/gweb-uniblog-publish-prod/images/Calendar_on_iOS_week_and_month_view.width-2000.width-750.png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http://www.appcoda.com/wp-content/uploads/2016/11/firebase_logo_shot.png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https://pbs.twimg.com/media/CN6xRQNUAAA4zYI.png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https://lh3.googleusercontent.com/Y9NOQIyL06FESFLOyWvDoCIEUiGCx_2YxTbWKaAQbGSvdlikN4JOQlg3ovLVeiVh872hZzjiCH6jbOnNfzICY-C10PlJ3g=s888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www.google.com/url?sa=i&amp;rct=j&amp;q=&amp;esrc=s&amp;source=images&amp;cd=&amp;cad=rja&amp;uact=8&amp;ved=0ahUKEwjJxKzrksbTAhXKNiYKHTs6DxMQjRwIBw&amp;url=https%3A%2F%2Fwww.cornerstone-group.com%2F2014%2F12%2F02%2Finspiration-coffee-cup%2F&amp;psig=AFQjCNHJ-b5nAtWs2AlAgKlr-h3tx1ElnQ&amp;ust=1493434373367093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http://totallysocial.files.wordpress.com/2011/10/facebook.jpg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https://justtempo.com/ccfit/app_instructions</a:t>
            </a:r>
          </a:p>
          <a:p>
            <a:pPr indent="-285750" lvl="0" marL="457200">
              <a:spcBef>
                <a:spcPts val="0"/>
              </a:spcBef>
              <a:buSzPct val="100000"/>
            </a:pPr>
            <a:r>
              <a:rPr lang="en" sz="900"/>
              <a:t>https://katsized.files.wordpress.com/2013/08/business-man-holding-stopwatch.png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Member Roles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342775"/>
            <a:ext cx="6659700" cy="27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Michael Rinehart - Project Manager, Android Developer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Dylan Zeller - Android Developer, Database 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Rocco Ordille -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Testing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Database 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Gavin Sentak - Database Manager, Data Scientist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06575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Hour Overview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06575" y="1266175"/>
            <a:ext cx="4338000" cy="368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ocial network based on Google Calendar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Augments calendar with social network capabilities, bridging gap between availability and scheduling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Current target: university students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Business plan: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user testing info helps team target platform features to users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expose gaps in current networks</a:t>
            </a: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are meeting our plan by conducting testing and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scheduling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meeting times 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324" y="615267"/>
            <a:ext cx="2073524" cy="36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673" y="615237"/>
            <a:ext cx="207352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Testing</a:t>
            </a:r>
          </a:p>
        </p:txBody>
      </p:sp>
      <p:pic>
        <p:nvPicPr>
          <p:cNvPr descr="ok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0" y="2291825"/>
            <a:ext cx="5645749" cy="255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k2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174" y="350899"/>
            <a:ext cx="4839800" cy="20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Motivation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Wanted a social network that seamlessly integrated with personal calendars</a:t>
            </a: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Augments social life rather than replacing real-life interaction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0" y="2217774"/>
            <a:ext cx="3490699" cy="23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525" y="2161075"/>
            <a:ext cx="5073549" cy="2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</a:t>
            </a:r>
            <a:r>
              <a:rPr lang="en"/>
              <a:t> of Effort (Level 1)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Firebase Integration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User Groups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Adding Profile Pictures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Calendar Integration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Synchronizing Events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Calendar Interface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Friends and Groups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occo Profile Picture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00" y="445025"/>
            <a:ext cx="1806125" cy="17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11761" l="26817" r="23884" t="14454"/>
          <a:stretch/>
        </p:blipFill>
        <p:spPr>
          <a:xfrm>
            <a:off x="4939875" y="319750"/>
            <a:ext cx="1417950" cy="1591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alendar.png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051" y="2312275"/>
            <a:ext cx="3001323" cy="23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 of Effort (Level 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391450"/>
            <a:ext cx="4325100" cy="26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Non-Google Logins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 new design phase to properly implement account creation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scope purely relies on Google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Peer-To-Peer Interactions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Firebase Messenger</a:t>
            </a:r>
          </a:p>
        </p:txBody>
      </p:sp>
      <p:pic>
        <p:nvPicPr>
          <p:cNvPr descr="Texting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850" y="692199"/>
            <a:ext cx="2113474" cy="375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374" y="1391450"/>
            <a:ext cx="1969674" cy="22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 of Effort (Level 3)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6325"/>
            <a:ext cx="5035500" cy="33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Expand Target Demographic Beyond Collegiate Life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of user needs and feedback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 for the business sector</a:t>
            </a:r>
          </a:p>
          <a:p>
            <a: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 iOS Application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Whole additional system design, library usage, and user interface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 Web Interface for the Desktop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 Android design to web platform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925" y="623675"/>
            <a:ext cx="1610949" cy="16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11210" l="63534" r="6208" t="6117"/>
          <a:stretch/>
        </p:blipFill>
        <p:spPr>
          <a:xfrm>
            <a:off x="7515825" y="818300"/>
            <a:ext cx="1417550" cy="29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b="7850" l="5997" r="4484" t="10369"/>
          <a:stretch/>
        </p:blipFill>
        <p:spPr>
          <a:xfrm>
            <a:off x="5166500" y="2981825"/>
            <a:ext cx="2252025" cy="13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648600"/>
            <a:ext cx="4890900" cy="29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Firebase is a LOT easier to use than MongoDB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Heavy Google integration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Design libraries provided in Android Studio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Layouts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Material Design Guidelines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Component Testing helps integration testing go much more smoothly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824" y="2571750"/>
            <a:ext cx="4230849" cy="26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600" y="398019"/>
            <a:ext cx="3791476" cy="19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